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89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6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8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8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8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8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4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2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08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89F8-A394-48D1-8110-DA9859D04113}" type="datetimeFigureOut">
              <a:rPr lang="fr-FR" smtClean="0"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CE7E-3128-4541-B101-C9601260B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9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CESSNA BIRDOG</a:t>
            </a:r>
            <a:endParaRPr lang="fr-FR" sz="6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RENOVATION &amp; MODIFICATION D’UN CESSNA  BIRDOG</a:t>
            </a:r>
          </a:p>
          <a:p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ENVERGURE : 2400mm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Autre vue du traçage du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118088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Détails des défauts de coffrage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659695" cy="5744771"/>
          </a:xfrm>
        </p:spPr>
      </p:pic>
    </p:spTree>
    <p:extLst>
      <p:ext uri="{BB962C8B-B14F-4D97-AF65-F5344CB8AC3E}">
        <p14:creationId xmlns:p14="http://schemas.microsoft.com/office/powerpoint/2010/main" val="304927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Détail coffrage intrados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776863" cy="5832647"/>
          </a:xfrm>
        </p:spPr>
      </p:pic>
    </p:spTree>
    <p:extLst>
      <p:ext uri="{BB962C8B-B14F-4D97-AF65-F5344CB8AC3E}">
        <p14:creationId xmlns:p14="http://schemas.microsoft.com/office/powerpoint/2010/main" val="57167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L’ancien coffrage de l’extrados est enlevé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14096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Vue de la découpe du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136604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Collage de renfort en CTP pour fixation des charnières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196068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Fermeture de la découpe sur la demi aile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726013" cy="5794510"/>
          </a:xfrm>
        </p:spPr>
      </p:pic>
    </p:spTree>
    <p:extLst>
      <p:ext uri="{BB962C8B-B14F-4D97-AF65-F5344CB8AC3E}">
        <p14:creationId xmlns:p14="http://schemas.microsoft.com/office/powerpoint/2010/main" val="251779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Positionnement des plaques support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229898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Collage des plots de fixation platine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776863" cy="5832647"/>
          </a:xfrm>
        </p:spPr>
      </p:pic>
    </p:spTree>
    <p:extLst>
      <p:ext uri="{BB962C8B-B14F-4D97-AF65-F5344CB8AC3E}">
        <p14:creationId xmlns:p14="http://schemas.microsoft.com/office/powerpoint/2010/main" val="52750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 des charnières et traçage axe de commande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908720"/>
            <a:ext cx="7827713" cy="5870785"/>
          </a:xfrm>
        </p:spPr>
      </p:pic>
    </p:spTree>
    <p:extLst>
      <p:ext uri="{BB962C8B-B14F-4D97-AF65-F5344CB8AC3E}">
        <p14:creationId xmlns:p14="http://schemas.microsoft.com/office/powerpoint/2010/main" val="4235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CARACTERISTIQUES FINALES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1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Coffrage d’une partie de l’intrados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2852"/>
            <a:ext cx="7848871" cy="5886653"/>
          </a:xfrm>
        </p:spPr>
      </p:pic>
    </p:spTree>
    <p:extLst>
      <p:ext uri="{BB962C8B-B14F-4D97-AF65-F5344CB8AC3E}">
        <p14:creationId xmlns:p14="http://schemas.microsoft.com/office/powerpoint/2010/main" val="429286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Coffrage de l’extrados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776863" cy="5832647"/>
          </a:xfrm>
        </p:spPr>
      </p:pic>
    </p:spTree>
    <p:extLst>
      <p:ext uri="{BB962C8B-B14F-4D97-AF65-F5344CB8AC3E}">
        <p14:creationId xmlns:p14="http://schemas.microsoft.com/office/powerpoint/2010/main" val="373179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 a blanc d’une demi aile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704855" cy="5778641"/>
          </a:xfrm>
        </p:spPr>
      </p:pic>
    </p:spTree>
    <p:extLst>
      <p:ext uri="{BB962C8B-B14F-4D97-AF65-F5344CB8AC3E}">
        <p14:creationId xmlns:p14="http://schemas.microsoft.com/office/powerpoint/2010/main" val="3110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Collage des plots de fixation platine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2852"/>
            <a:ext cx="7920879" cy="5940659"/>
          </a:xfrm>
        </p:spPr>
      </p:pic>
    </p:spTree>
    <p:extLst>
      <p:ext uri="{BB962C8B-B14F-4D97-AF65-F5344CB8AC3E}">
        <p14:creationId xmlns:p14="http://schemas.microsoft.com/office/powerpoint/2010/main" val="10013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Autre vue de collage des plots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848871" cy="5886653"/>
          </a:xfrm>
        </p:spPr>
      </p:pic>
    </p:spTree>
    <p:extLst>
      <p:ext uri="{BB962C8B-B14F-4D97-AF65-F5344CB8AC3E}">
        <p14:creationId xmlns:p14="http://schemas.microsoft.com/office/powerpoint/2010/main" val="166778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 d’un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sur sa platine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2852"/>
            <a:ext cx="7776863" cy="5832647"/>
          </a:xfrm>
        </p:spPr>
      </p:pic>
    </p:spTree>
    <p:extLst>
      <p:ext uri="{BB962C8B-B14F-4D97-AF65-F5344CB8AC3E}">
        <p14:creationId xmlns:p14="http://schemas.microsoft.com/office/powerpoint/2010/main" val="241871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Entoilage de l’aileron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848872" cy="5886654"/>
          </a:xfrm>
        </p:spPr>
      </p:pic>
    </p:spTree>
    <p:extLst>
      <p:ext uri="{BB962C8B-B14F-4D97-AF65-F5344CB8AC3E}">
        <p14:creationId xmlns:p14="http://schemas.microsoft.com/office/powerpoint/2010/main" val="1961705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Demi aile terminée – Vue intrados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0" y="980728"/>
            <a:ext cx="7680852" cy="5760640"/>
          </a:xfrm>
        </p:spPr>
      </p:pic>
    </p:spTree>
    <p:extLst>
      <p:ext uri="{BB962C8B-B14F-4D97-AF65-F5344CB8AC3E}">
        <p14:creationId xmlns:p14="http://schemas.microsoft.com/office/powerpoint/2010/main" val="1631792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Demi aile terminée – Vue extrados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659695" cy="5744771"/>
          </a:xfrm>
        </p:spPr>
      </p:pic>
    </p:spTree>
    <p:extLst>
      <p:ext uri="{BB962C8B-B14F-4D97-AF65-F5344CB8AC3E}">
        <p14:creationId xmlns:p14="http://schemas.microsoft.com/office/powerpoint/2010/main" val="1235701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L’avion tel que je l’ai acheté, très bon état général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42737" cy="5416077"/>
          </a:xfrm>
        </p:spPr>
      </p:pic>
    </p:spTree>
    <p:extLst>
      <p:ext uri="{BB962C8B-B14F-4D97-AF65-F5344CB8AC3E}">
        <p14:creationId xmlns:p14="http://schemas.microsoft.com/office/powerpoint/2010/main" val="67914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97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Une autre vue de l’avant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31043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Désentoilage complet – Demi aile droite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980728"/>
            <a:ext cx="7731703" cy="5798777"/>
          </a:xfrm>
        </p:spPr>
      </p:pic>
    </p:spTree>
    <p:extLst>
      <p:ext uri="{BB962C8B-B14F-4D97-AF65-F5344CB8AC3E}">
        <p14:creationId xmlns:p14="http://schemas.microsoft.com/office/powerpoint/2010/main" val="17700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Désentoilage intrados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0" y="980728"/>
            <a:ext cx="7680852" cy="5760640"/>
          </a:xfrm>
        </p:spPr>
      </p:pic>
    </p:spTree>
    <p:extLst>
      <p:ext uri="{BB962C8B-B14F-4D97-AF65-F5344CB8AC3E}">
        <p14:creationId xmlns:p14="http://schemas.microsoft.com/office/powerpoint/2010/main" val="305164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coffrages d’aile sont défectueux par endroits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148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Positionnement des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servos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 demi aile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6858"/>
            <a:ext cx="7704855" cy="5778641"/>
          </a:xfrm>
        </p:spPr>
      </p:pic>
    </p:spTree>
    <p:extLst>
      <p:ext uri="{BB962C8B-B14F-4D97-AF65-F5344CB8AC3E}">
        <p14:creationId xmlns:p14="http://schemas.microsoft.com/office/powerpoint/2010/main" val="131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Traçage du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flap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pour la découpe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86851"/>
            <a:ext cx="4392488" cy="5856651"/>
          </a:xfrm>
        </p:spPr>
      </p:pic>
    </p:spTree>
    <p:extLst>
      <p:ext uri="{BB962C8B-B14F-4D97-AF65-F5344CB8AC3E}">
        <p14:creationId xmlns:p14="http://schemas.microsoft.com/office/powerpoint/2010/main" val="3439025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167</Words>
  <Application>Microsoft Office PowerPoint</Application>
  <PresentationFormat>Affichage à l'écran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CESSNA BIRDOG</vt:lpstr>
      <vt:lpstr>CARACTERISTIQUES FINALES</vt:lpstr>
      <vt:lpstr>L’avion tel que je l’ai acheté, très bon état général</vt:lpstr>
      <vt:lpstr>Une autre vue de l’avant</vt:lpstr>
      <vt:lpstr>Désentoilage complet – Demi aile droite</vt:lpstr>
      <vt:lpstr>Désentoilage intrados</vt:lpstr>
      <vt:lpstr>Les coffrages d’aile sont défectueux par endroits</vt:lpstr>
      <vt:lpstr>Positionnement des servos par demi aile</vt:lpstr>
      <vt:lpstr>Traçage du flap pour la découpe</vt:lpstr>
      <vt:lpstr>Autre vue du traçage du flap</vt:lpstr>
      <vt:lpstr>Détails des défauts de coffrage</vt:lpstr>
      <vt:lpstr>Détail coffrage intrados</vt:lpstr>
      <vt:lpstr>L’ancien coffrage de l’extrados est enlevé</vt:lpstr>
      <vt:lpstr>Vue de la découpe du flap</vt:lpstr>
      <vt:lpstr>Collage de renfort en CTP pour fixation des charnières</vt:lpstr>
      <vt:lpstr>Fermeture de la découpe sur la demi aile</vt:lpstr>
      <vt:lpstr>Positionnement des plaques support servo</vt:lpstr>
      <vt:lpstr>Collage des plots de fixation platine servo</vt:lpstr>
      <vt:lpstr>Montage des charnières et traçage axe de commande</vt:lpstr>
      <vt:lpstr>Coffrage d’une partie de l’intrados</vt:lpstr>
      <vt:lpstr>Coffrage de l’extrados</vt:lpstr>
      <vt:lpstr>Montage a blanc d’une demi aile</vt:lpstr>
      <vt:lpstr>Collage des plots de fixation platine servo</vt:lpstr>
      <vt:lpstr>Autre vue de collage des plots</vt:lpstr>
      <vt:lpstr>Montage d’un servo sur sa platine</vt:lpstr>
      <vt:lpstr>Entoilage de l’aileron</vt:lpstr>
      <vt:lpstr>Demi aile terminée – Vue intrados</vt:lpstr>
      <vt:lpstr>Demi aile terminée – Vue extrados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CESSNA BIRDOG</dc:title>
  <dc:creator>x</dc:creator>
  <cp:lastModifiedBy>Roland</cp:lastModifiedBy>
  <cp:revision>9</cp:revision>
  <dcterms:created xsi:type="dcterms:W3CDTF">2014-04-04T08:38:35Z</dcterms:created>
  <dcterms:modified xsi:type="dcterms:W3CDTF">2014-04-14T04:38:15Z</dcterms:modified>
</cp:coreProperties>
</file>