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136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97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6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9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60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79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47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90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0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6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46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33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F342-15E3-43E3-A3B9-36019DD43E75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2397-5184-45BE-8EA2-AA9E4139DD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03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836234"/>
              </p:ext>
            </p:extLst>
          </p:nvPr>
        </p:nvGraphicFramePr>
        <p:xfrm>
          <a:off x="0" y="-1"/>
          <a:ext cx="6858000" cy="914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3200400" imgH="4533828" progId="AcroExch.Document.7">
                  <p:embed/>
                </p:oleObj>
              </mc:Choice>
              <mc:Fallback>
                <p:oleObj name="Acrobat Document" r:id="rId3" imgW="3200400" imgH="4533828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6858000" cy="9144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95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484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Acrobat Document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jean-paul</dc:creator>
  <cp:lastModifiedBy>jean-paul</cp:lastModifiedBy>
  <cp:revision>2</cp:revision>
  <dcterms:created xsi:type="dcterms:W3CDTF">2013-04-03T06:24:01Z</dcterms:created>
  <dcterms:modified xsi:type="dcterms:W3CDTF">2013-04-03T06:31:16Z</dcterms:modified>
</cp:coreProperties>
</file>